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1"/>
  </p:notesMasterIdLst>
  <p:sldIdLst>
    <p:sldId id="256" r:id="rId6"/>
    <p:sldId id="261" r:id="rId7"/>
    <p:sldId id="257" r:id="rId8"/>
    <p:sldId id="262"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 Learning Rooms" initials="TLR" lastIdx="2" clrIdx="0">
    <p:extLst>
      <p:ext uri="{19B8F6BF-5375-455C-9EA6-DF929625EA0E}">
        <p15:presenceInfo xmlns:p15="http://schemas.microsoft.com/office/powerpoint/2012/main" userId="2be7a2558b14e25e" providerId="Windows Live"/>
      </p:ext>
    </p:extLst>
  </p:cmAuthor>
  <p:cmAuthor id="2" name="Alice Sheahan" initials="AS" lastIdx="5" clrIdx="1">
    <p:extLst>
      <p:ext uri="{19B8F6BF-5375-455C-9EA6-DF929625EA0E}">
        <p15:presenceInfo xmlns:p15="http://schemas.microsoft.com/office/powerpoint/2012/main" userId="S::asheahan@safefood.net::3aa778e6-37ee-452e-9bd1-a705878393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D3713C-384E-2D44-0E0B-345DA4690970}" v="2" dt="2020-12-04T15:37:12.404"/>
    <p1510:client id="{B2BD10E6-EF96-887A-D4E7-AE88A399E83B}" v="1" dt="2020-12-04T13:54:37.217"/>
    <p1510:client id="{D0091E3E-DBC2-732A-8444-CFD2C791EEE7}" v="3" dt="2020-12-03T12:11:40.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2" autoAdjust="0"/>
    <p:restoredTop sz="65442" autoAdjust="0"/>
  </p:normalViewPr>
  <p:slideViewPr>
    <p:cSldViewPr snapToGrid="0" snapToObjects="1">
      <p:cViewPr varScale="1">
        <p:scale>
          <a:sx n="81" d="100"/>
          <a:sy n="81" d="100"/>
        </p:scale>
        <p:origin x="177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1D213-5871-8F4C-9231-7686F3CD669F}" type="datetimeFigureOut">
              <a:rPr lang="en-IE" smtClean="0"/>
              <a:t>17/02/2021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36F59-E137-244B-9D82-B4493709F979}" type="slidenum">
              <a:rPr lang="en-IE" smtClean="0"/>
              <a:t>‹#›</a:t>
            </a:fld>
            <a:endParaRPr lang="en-IE"/>
          </a:p>
        </p:txBody>
      </p:sp>
    </p:spTree>
    <p:extLst>
      <p:ext uri="{BB962C8B-B14F-4D97-AF65-F5344CB8AC3E}">
        <p14:creationId xmlns:p14="http://schemas.microsoft.com/office/powerpoint/2010/main" val="99143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8E36F59-E137-244B-9D82-B4493709F979}" type="slidenum">
              <a:rPr lang="en-IE" smtClean="0"/>
              <a:t>1</a:t>
            </a:fld>
            <a:endParaRPr lang="en-IE"/>
          </a:p>
        </p:txBody>
      </p:sp>
    </p:spTree>
    <p:extLst>
      <p:ext uri="{BB962C8B-B14F-4D97-AF65-F5344CB8AC3E}">
        <p14:creationId xmlns:p14="http://schemas.microsoft.com/office/powerpoint/2010/main" val="204917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Can cleaning products cause food poisoning?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Yes! Cleaning products, and other chemical agents that are usually stored ‘under the sink’ are, by definition, toxic to life. This generally includes all life, not just bacteria. Therefore they are also poisonous to humans and other animals such as household pets. They should be fully labelled and stored carefully and securely.</a:t>
            </a:r>
            <a:r>
              <a:rPr lang="en-IE" dirty="0">
                <a:effectLst/>
              </a:rPr>
              <a:t> </a:t>
            </a:r>
            <a:endParaRPr lang="en-CA" dirty="0"/>
          </a:p>
          <a:p>
            <a:endParaRPr lang="en-CA" dirty="0"/>
          </a:p>
        </p:txBody>
      </p:sp>
      <p:sp>
        <p:nvSpPr>
          <p:cNvPr id="4" name="Slide Number Placeholder 3"/>
          <p:cNvSpPr>
            <a:spLocks noGrp="1"/>
          </p:cNvSpPr>
          <p:nvPr>
            <p:ph type="sldNum" sz="quarter" idx="5"/>
          </p:nvPr>
        </p:nvSpPr>
        <p:spPr/>
        <p:txBody>
          <a:bodyPr/>
          <a:lstStyle/>
          <a:p>
            <a:fld id="{D8E36F59-E137-244B-9D82-B4493709F979}" type="slidenum">
              <a:rPr lang="en-IE" smtClean="0"/>
              <a:t>2</a:t>
            </a:fld>
            <a:endParaRPr lang="en-IE"/>
          </a:p>
        </p:txBody>
      </p:sp>
    </p:spTree>
    <p:extLst>
      <p:ext uri="{BB962C8B-B14F-4D97-AF65-F5344CB8AC3E}">
        <p14:creationId xmlns:p14="http://schemas.microsoft.com/office/powerpoint/2010/main" val="310187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8E36F59-E137-244B-9D82-B4493709F979}" type="slidenum">
              <a:rPr lang="en-IE" smtClean="0"/>
              <a:t>3</a:t>
            </a:fld>
            <a:endParaRPr lang="en-IE"/>
          </a:p>
        </p:txBody>
      </p:sp>
    </p:spTree>
    <p:extLst>
      <p:ext uri="{BB962C8B-B14F-4D97-AF65-F5344CB8AC3E}">
        <p14:creationId xmlns:p14="http://schemas.microsoft.com/office/powerpoint/2010/main" val="192871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What types of bait would be suitable?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chemeClr val="tx1"/>
                </a:solidFill>
                <a:cs typeface="Arial"/>
              </a:rPr>
              <a:t>Peanut butter, bird seeds and chocolate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tx1"/>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tx1"/>
                </a:solidFill>
                <a:highlight>
                  <a:srgbClr val="FFFF00"/>
                </a:highlight>
                <a:cs typeface="Arial"/>
              </a:rPr>
              <a:t>How can you reduce the risk of pests?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chemeClr val="tx1"/>
                </a:solidFill>
                <a:highlight>
                  <a:srgbClr val="FFFF00"/>
                </a:highlight>
                <a:cs typeface="Arial"/>
              </a:rPr>
              <a:t>Keep the business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chemeClr val="tx1"/>
                </a:solidFill>
                <a:highlight>
                  <a:srgbClr val="FFFF00"/>
                </a:highlight>
                <a:cs typeface="Arial"/>
              </a:rPr>
              <a:t>Cover food at all 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chemeClr val="tx1"/>
                </a:solidFill>
                <a:highlight>
                  <a:srgbClr val="FFFF00"/>
                </a:highlight>
                <a:cs typeface="Arial"/>
              </a:rPr>
              <a:t>Store food off the ground and in pest proof containers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chemeClr val="tx1"/>
                </a:solidFill>
                <a:highlight>
                  <a:srgbClr val="FFFF00"/>
                </a:highlight>
                <a:cs typeface="Arial"/>
              </a:rPr>
              <a:t>Check incoming goods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ighlight>
                  <a:srgbClr val="FFFF00"/>
                </a:highlight>
                <a:cs typeface="Arial"/>
              </a:rPr>
              <a:t>Check regularly for signs of infestation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chemeClr val="tx1"/>
                </a:solidFill>
                <a:highlight>
                  <a:srgbClr val="FFFF00"/>
                </a:highlight>
                <a:cs typeface="Arial"/>
              </a:rPr>
              <a:t>Rotate </a:t>
            </a:r>
            <a:r>
              <a:rPr lang="en-CA" dirty="0">
                <a:highlight>
                  <a:srgbClr val="FFFF00"/>
                </a:highlight>
                <a:cs typeface="Arial"/>
              </a:rPr>
              <a:t>stock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chemeClr val="tx1"/>
                </a:solidFill>
                <a:highlight>
                  <a:srgbClr val="FFFF00"/>
                </a:highlight>
                <a:cs typeface="Arial"/>
              </a:rPr>
              <a:t>Keep well fitted lids on bins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ighlight>
                  <a:srgbClr val="FFFF00"/>
                </a:highlight>
                <a:cs typeface="Arial"/>
              </a:rPr>
              <a:t>Keep doors and window screens closed</a:t>
            </a:r>
            <a:endParaRPr lang="en-CA" dirty="0">
              <a:solidFill>
                <a:schemeClr val="tx1"/>
              </a:solidFill>
              <a:highlight>
                <a:srgbClr val="FFFF00"/>
              </a:highligh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tx1"/>
              </a:solidFill>
              <a:cs typeface="Arial"/>
            </a:endParaRPr>
          </a:p>
          <a:p>
            <a:endParaRPr lang="en-CA" dirty="0"/>
          </a:p>
        </p:txBody>
      </p:sp>
      <p:sp>
        <p:nvSpPr>
          <p:cNvPr id="4" name="Slide Number Placeholder 3"/>
          <p:cNvSpPr>
            <a:spLocks noGrp="1"/>
          </p:cNvSpPr>
          <p:nvPr>
            <p:ph type="sldNum" sz="quarter" idx="5"/>
          </p:nvPr>
        </p:nvSpPr>
        <p:spPr/>
        <p:txBody>
          <a:bodyPr/>
          <a:lstStyle/>
          <a:p>
            <a:fld id="{D8E36F59-E137-244B-9D82-B4493709F979}" type="slidenum">
              <a:rPr lang="en-IE" smtClean="0"/>
              <a:t>4</a:t>
            </a:fld>
            <a:endParaRPr lang="en-IE"/>
          </a:p>
        </p:txBody>
      </p:sp>
    </p:spTree>
    <p:extLst>
      <p:ext uri="{BB962C8B-B14F-4D97-AF65-F5344CB8AC3E}">
        <p14:creationId xmlns:p14="http://schemas.microsoft.com/office/powerpoint/2010/main" val="173173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8E36F59-E137-244B-9D82-B4493709F979}" type="slidenum">
              <a:rPr lang="en-IE" smtClean="0"/>
              <a:t>5</a:t>
            </a:fld>
            <a:endParaRPr lang="en-IE"/>
          </a:p>
        </p:txBody>
      </p:sp>
    </p:spTree>
    <p:extLst>
      <p:ext uri="{BB962C8B-B14F-4D97-AF65-F5344CB8AC3E}">
        <p14:creationId xmlns:p14="http://schemas.microsoft.com/office/powerpoint/2010/main" val="88316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966C20-2039-2940-92A0-F4BF1EB606CF}"/>
              </a:ext>
            </a:extLst>
          </p:cNvPr>
          <p:cNvPicPr>
            <a:picLocks noChangeAspect="1"/>
          </p:cNvPicPr>
          <p:nvPr userDrawn="1"/>
        </p:nvPicPr>
        <p:blipFill>
          <a:blip r:embed="rId2"/>
          <a:stretch>
            <a:fillRect/>
          </a:stretch>
        </p:blipFill>
        <p:spPr>
          <a:xfrm>
            <a:off x="127438" y="136524"/>
            <a:ext cx="11916000" cy="6606548"/>
          </a:xfrm>
          <a:prstGeom prst="rect">
            <a:avLst/>
          </a:prstGeom>
        </p:spPr>
      </p:pic>
      <p:pic>
        <p:nvPicPr>
          <p:cNvPr id="8" name="Picture 7">
            <a:extLst>
              <a:ext uri="{FF2B5EF4-FFF2-40B4-BE49-F238E27FC236}">
                <a16:creationId xmlns:a16="http://schemas.microsoft.com/office/drawing/2014/main" id="{3F605325-19EE-464F-8EB3-BB4C51BEAC04}"/>
              </a:ext>
            </a:extLst>
          </p:cNvPr>
          <p:cNvPicPr>
            <a:picLocks noChangeAspect="1"/>
          </p:cNvPicPr>
          <p:nvPr userDrawn="1"/>
        </p:nvPicPr>
        <p:blipFill>
          <a:blip r:embed="rId3">
            <a:alphaModFix amt="75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65E81A-AECE-064E-B471-24C3E89AE67D}"/>
              </a:ext>
            </a:extLst>
          </p:cNvPr>
          <p:cNvSpPr>
            <a:spLocks noGrp="1"/>
          </p:cNvSpPr>
          <p:nvPr>
            <p:ph type="ctrTitle"/>
          </p:nvPr>
        </p:nvSpPr>
        <p:spPr>
          <a:xfrm>
            <a:off x="1524000" y="1661318"/>
            <a:ext cx="9144000" cy="2387600"/>
          </a:xfrm>
          <a:prstGeom prst="rect">
            <a:avLst/>
          </a:prstGeom>
        </p:spPr>
        <p:txBody>
          <a:bodyPr anchor="b"/>
          <a:lstStyle>
            <a:lvl1pPr algn="ctr">
              <a:defRPr sz="4400">
                <a:solidFill>
                  <a:schemeClr val="bg1"/>
                </a:solidFill>
              </a:defRPr>
            </a:lvl1pPr>
          </a:lstStyle>
          <a:p>
            <a:r>
              <a:rPr lang="en-GB"/>
              <a:t>Click to edit Master title style</a:t>
            </a:r>
            <a:endParaRPr lang="en-IE" dirty="0"/>
          </a:p>
        </p:txBody>
      </p:sp>
      <p:sp>
        <p:nvSpPr>
          <p:cNvPr id="3" name="Subtitle 2">
            <a:extLst>
              <a:ext uri="{FF2B5EF4-FFF2-40B4-BE49-F238E27FC236}">
                <a16:creationId xmlns:a16="http://schemas.microsoft.com/office/drawing/2014/main" id="{7ABE1CCB-B267-C444-8EDA-A54AF64E12B9}"/>
              </a:ext>
            </a:extLst>
          </p:cNvPr>
          <p:cNvSpPr>
            <a:spLocks noGrp="1"/>
          </p:cNvSpPr>
          <p:nvPr>
            <p:ph type="subTitle" idx="1"/>
          </p:nvPr>
        </p:nvSpPr>
        <p:spPr>
          <a:xfrm>
            <a:off x="1524000" y="4140993"/>
            <a:ext cx="9144000" cy="103028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E" dirty="0"/>
          </a:p>
        </p:txBody>
      </p:sp>
      <p:pic>
        <p:nvPicPr>
          <p:cNvPr id="10" name="Picture 9">
            <a:extLst>
              <a:ext uri="{FF2B5EF4-FFF2-40B4-BE49-F238E27FC236}">
                <a16:creationId xmlns:a16="http://schemas.microsoft.com/office/drawing/2014/main" id="{AD17417D-C704-7948-9010-43EBDFCDEB09}"/>
              </a:ext>
            </a:extLst>
          </p:cNvPr>
          <p:cNvPicPr>
            <a:picLocks noChangeAspect="1"/>
          </p:cNvPicPr>
          <p:nvPr userDrawn="1"/>
        </p:nvPicPr>
        <p:blipFill>
          <a:blip r:embed="rId4"/>
          <a:srcRect/>
          <a:stretch/>
        </p:blipFill>
        <p:spPr>
          <a:xfrm>
            <a:off x="3875815" y="627141"/>
            <a:ext cx="4440369" cy="777875"/>
          </a:xfrm>
          <a:prstGeom prst="rect">
            <a:avLst/>
          </a:prstGeom>
        </p:spPr>
      </p:pic>
      <p:sp>
        <p:nvSpPr>
          <p:cNvPr id="9" name="TextBox 8">
            <a:extLst>
              <a:ext uri="{FF2B5EF4-FFF2-40B4-BE49-F238E27FC236}">
                <a16:creationId xmlns:a16="http://schemas.microsoft.com/office/drawing/2014/main" id="{3542F54C-AFB8-D248-87B2-7C7A7A4D4F83}"/>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bg1"/>
                </a:solidFill>
              </a:rPr>
              <a:t>© Copyright </a:t>
            </a:r>
            <a:r>
              <a:rPr lang="en-IE" sz="1000" b="1" i="1" dirty="0" err="1">
                <a:solidFill>
                  <a:schemeClr val="bg1"/>
                </a:solidFill>
              </a:rPr>
              <a:t>safe</a:t>
            </a:r>
            <a:r>
              <a:rPr lang="en-IE" sz="1000" b="1" dirty="0" err="1">
                <a:solidFill>
                  <a:schemeClr val="bg1"/>
                </a:solidFill>
              </a:rPr>
              <a:t>food</a:t>
            </a:r>
            <a:r>
              <a:rPr lang="en-IE" sz="1000" dirty="0">
                <a:solidFill>
                  <a:schemeClr val="bg1"/>
                </a:solidFill>
              </a:rPr>
              <a:t> 2021</a:t>
            </a:r>
          </a:p>
        </p:txBody>
      </p:sp>
    </p:spTree>
    <p:extLst>
      <p:ext uri="{BB962C8B-B14F-4D97-AF65-F5344CB8AC3E}">
        <p14:creationId xmlns:p14="http://schemas.microsoft.com/office/powerpoint/2010/main" val="142982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DEF7-F462-AC49-8506-7994412BC2F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39C57101-006A-B24A-A5F8-25CE2B0398E7}"/>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dirty="0"/>
          </a:p>
        </p:txBody>
      </p:sp>
    </p:spTree>
    <p:extLst>
      <p:ext uri="{BB962C8B-B14F-4D97-AF65-F5344CB8AC3E}">
        <p14:creationId xmlns:p14="http://schemas.microsoft.com/office/powerpoint/2010/main" val="284407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ABBAE2-1BBA-F945-84FA-C0FB629E754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721F98-318C-D347-901B-42F6FCFBB8B2}"/>
              </a:ext>
            </a:extLst>
          </p:cNvPr>
          <p:cNvSpPr>
            <a:spLocks noGrp="1"/>
          </p:cNvSpPr>
          <p:nvPr>
            <p:ph type="title"/>
          </p:nvPr>
        </p:nvSpPr>
        <p:spPr>
          <a:xfrm>
            <a:off x="831850" y="1709738"/>
            <a:ext cx="10515600" cy="2852737"/>
          </a:xfrm>
          <a:prstGeom prst="rect">
            <a:avLst/>
          </a:prstGeom>
        </p:spPr>
        <p:txBody>
          <a:bodyPr anchor="b"/>
          <a:lstStyle>
            <a:lvl1pPr>
              <a:defRPr sz="4400">
                <a:solidFill>
                  <a:schemeClr val="bg1"/>
                </a:solidFill>
              </a:defRPr>
            </a:lvl1pPr>
          </a:lstStyle>
          <a:p>
            <a:r>
              <a:rPr lang="en-GB"/>
              <a:t>Click to edit Master title style</a:t>
            </a:r>
            <a:endParaRPr lang="en-IE" dirty="0"/>
          </a:p>
        </p:txBody>
      </p:sp>
      <p:sp>
        <p:nvSpPr>
          <p:cNvPr id="3" name="Text Placeholder 2">
            <a:extLst>
              <a:ext uri="{FF2B5EF4-FFF2-40B4-BE49-F238E27FC236}">
                <a16:creationId xmlns:a16="http://schemas.microsoft.com/office/drawing/2014/main" id="{1459930E-0312-6742-A940-B84466F09A8E}"/>
              </a:ext>
            </a:extLst>
          </p:cNvPr>
          <p:cNvSpPr>
            <a:spLocks noGrp="1"/>
          </p:cNvSpPr>
          <p:nvPr>
            <p:ph type="body" idx="1"/>
          </p:nvPr>
        </p:nvSpPr>
        <p:spPr>
          <a:xfrm>
            <a:off x="831850" y="4589463"/>
            <a:ext cx="10515600" cy="136745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Picture 8">
            <a:extLst>
              <a:ext uri="{FF2B5EF4-FFF2-40B4-BE49-F238E27FC236}">
                <a16:creationId xmlns:a16="http://schemas.microsoft.com/office/drawing/2014/main" id="{4F8A667F-6091-9D41-83FE-2C70AAB562CC}"/>
              </a:ext>
            </a:extLst>
          </p:cNvPr>
          <p:cNvPicPr>
            <a:picLocks noChangeAspect="1"/>
          </p:cNvPicPr>
          <p:nvPr userDrawn="1"/>
        </p:nvPicPr>
        <p:blipFill>
          <a:blip r:embed="rId3"/>
          <a:srcRect/>
          <a:stretch/>
        </p:blipFill>
        <p:spPr>
          <a:xfrm>
            <a:off x="9107548" y="6156000"/>
            <a:ext cx="2870835" cy="502920"/>
          </a:xfrm>
          <a:prstGeom prst="rect">
            <a:avLst/>
          </a:prstGeom>
        </p:spPr>
      </p:pic>
      <p:sp>
        <p:nvSpPr>
          <p:cNvPr id="11" name="TextBox 10">
            <a:extLst>
              <a:ext uri="{FF2B5EF4-FFF2-40B4-BE49-F238E27FC236}">
                <a16:creationId xmlns:a16="http://schemas.microsoft.com/office/drawing/2014/main" id="{CFB2D75C-F9C1-8B49-9DE0-6CAE803A5133}"/>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bg1"/>
                </a:solidFill>
              </a:rPr>
              <a:t>© Copyright </a:t>
            </a:r>
            <a:r>
              <a:rPr lang="en-IE" sz="1000" b="1" i="1" dirty="0" err="1">
                <a:solidFill>
                  <a:schemeClr val="bg1"/>
                </a:solidFill>
              </a:rPr>
              <a:t>safe</a:t>
            </a:r>
            <a:r>
              <a:rPr lang="en-IE" sz="1000" b="1" dirty="0" err="1">
                <a:solidFill>
                  <a:schemeClr val="bg1"/>
                </a:solidFill>
              </a:rPr>
              <a:t>food</a:t>
            </a:r>
            <a:r>
              <a:rPr lang="en-IE" sz="1000" dirty="0">
                <a:solidFill>
                  <a:schemeClr val="bg1"/>
                </a:solidFill>
              </a:rPr>
              <a:t> 2021</a:t>
            </a:r>
          </a:p>
        </p:txBody>
      </p:sp>
    </p:spTree>
    <p:extLst>
      <p:ext uri="{BB962C8B-B14F-4D97-AF65-F5344CB8AC3E}">
        <p14:creationId xmlns:p14="http://schemas.microsoft.com/office/powerpoint/2010/main" val="333944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6E4ADB-561A-D541-8615-BDDE7B38724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B73387-3988-F14C-AFED-CF6CE04C7E8B}"/>
              </a:ext>
            </a:extLst>
          </p:cNvPr>
          <p:cNvSpPr>
            <a:spLocks noGrp="1"/>
          </p:cNvSpPr>
          <p:nvPr>
            <p:ph type="title"/>
          </p:nvPr>
        </p:nvSpPr>
        <p:spPr>
          <a:xfrm>
            <a:off x="838200" y="1205953"/>
            <a:ext cx="10515600" cy="1325563"/>
          </a:xfrm>
          <a:prstGeom prst="rect">
            <a:avLst/>
          </a:prstGeom>
        </p:spPr>
        <p:txBody>
          <a:bodyPr/>
          <a:lstStyle>
            <a:lvl1pPr algn="ctr">
              <a:defRPr>
                <a:solidFill>
                  <a:schemeClr val="bg1"/>
                </a:solidFill>
              </a:defRPr>
            </a:lvl1pPr>
          </a:lstStyle>
          <a:p>
            <a:r>
              <a:rPr lang="en-GB"/>
              <a:t>Click to edit Master title style</a:t>
            </a:r>
            <a:endParaRPr lang="en-IE" dirty="0"/>
          </a:p>
        </p:txBody>
      </p:sp>
      <p:sp>
        <p:nvSpPr>
          <p:cNvPr id="3" name="Content Placeholder 2">
            <a:extLst>
              <a:ext uri="{FF2B5EF4-FFF2-40B4-BE49-F238E27FC236}">
                <a16:creationId xmlns:a16="http://schemas.microsoft.com/office/drawing/2014/main" id="{AF3D3C55-CCC2-114B-8866-9D762E179C0B}"/>
              </a:ext>
            </a:extLst>
          </p:cNvPr>
          <p:cNvSpPr>
            <a:spLocks noGrp="1"/>
          </p:cNvSpPr>
          <p:nvPr>
            <p:ph sz="half" idx="1"/>
          </p:nvPr>
        </p:nvSpPr>
        <p:spPr>
          <a:xfrm>
            <a:off x="838200" y="3520965"/>
            <a:ext cx="5181600" cy="2890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dirty="0"/>
          </a:p>
        </p:txBody>
      </p:sp>
      <p:sp>
        <p:nvSpPr>
          <p:cNvPr id="4" name="Content Placeholder 3">
            <a:extLst>
              <a:ext uri="{FF2B5EF4-FFF2-40B4-BE49-F238E27FC236}">
                <a16:creationId xmlns:a16="http://schemas.microsoft.com/office/drawing/2014/main" id="{8E710E87-BBA2-E943-A740-768503A4DDED}"/>
              </a:ext>
            </a:extLst>
          </p:cNvPr>
          <p:cNvSpPr>
            <a:spLocks noGrp="1"/>
          </p:cNvSpPr>
          <p:nvPr>
            <p:ph sz="half" idx="2"/>
          </p:nvPr>
        </p:nvSpPr>
        <p:spPr>
          <a:xfrm>
            <a:off x="6172200" y="3520965"/>
            <a:ext cx="5181600" cy="2890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TextBox 6">
            <a:extLst>
              <a:ext uri="{FF2B5EF4-FFF2-40B4-BE49-F238E27FC236}">
                <a16:creationId xmlns:a16="http://schemas.microsoft.com/office/drawing/2014/main" id="{DE2ECD2D-92F3-DF45-A039-966BBA3762D1}"/>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bg1"/>
                </a:solidFill>
              </a:rPr>
              <a:t>© Copyright </a:t>
            </a:r>
            <a:r>
              <a:rPr lang="en-IE" sz="1000" b="1" i="1" dirty="0" err="1">
                <a:solidFill>
                  <a:schemeClr val="bg1"/>
                </a:solidFill>
              </a:rPr>
              <a:t>safe</a:t>
            </a:r>
            <a:r>
              <a:rPr lang="en-IE" sz="1000" b="1" dirty="0" err="1">
                <a:solidFill>
                  <a:schemeClr val="bg1"/>
                </a:solidFill>
              </a:rPr>
              <a:t>food</a:t>
            </a:r>
            <a:r>
              <a:rPr lang="en-IE" sz="1000" dirty="0">
                <a:solidFill>
                  <a:schemeClr val="bg1"/>
                </a:solidFill>
              </a:rPr>
              <a:t> 2021</a:t>
            </a:r>
          </a:p>
        </p:txBody>
      </p:sp>
    </p:spTree>
    <p:extLst>
      <p:ext uri="{BB962C8B-B14F-4D97-AF65-F5344CB8AC3E}">
        <p14:creationId xmlns:p14="http://schemas.microsoft.com/office/powerpoint/2010/main" val="200786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0E9A-493C-D845-B2A4-678F87139684}"/>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82D2BB52-8D49-7649-8320-595075E66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DE1642-0245-FE43-BD3E-9CA440FB97B8}"/>
              </a:ext>
            </a:extLst>
          </p:cNvPr>
          <p:cNvSpPr>
            <a:spLocks noGrp="1"/>
          </p:cNvSpPr>
          <p:nvPr>
            <p:ph sz="half" idx="2"/>
          </p:nvPr>
        </p:nvSpPr>
        <p:spPr>
          <a:xfrm>
            <a:off x="839788" y="2505075"/>
            <a:ext cx="5157787" cy="3538373"/>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dirty="0"/>
          </a:p>
        </p:txBody>
      </p:sp>
      <p:sp>
        <p:nvSpPr>
          <p:cNvPr id="5" name="Text Placeholder 4">
            <a:extLst>
              <a:ext uri="{FF2B5EF4-FFF2-40B4-BE49-F238E27FC236}">
                <a16:creationId xmlns:a16="http://schemas.microsoft.com/office/drawing/2014/main" id="{B42BE796-1D6C-3849-AF64-1B3C1A499A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5683A7-0F65-6E4C-8934-2DCA2FF95524}"/>
              </a:ext>
            </a:extLst>
          </p:cNvPr>
          <p:cNvSpPr>
            <a:spLocks noGrp="1"/>
          </p:cNvSpPr>
          <p:nvPr>
            <p:ph sz="quarter" idx="4"/>
          </p:nvPr>
        </p:nvSpPr>
        <p:spPr>
          <a:xfrm>
            <a:off x="6172200" y="2505075"/>
            <a:ext cx="5183188" cy="3538373"/>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Tree>
    <p:extLst>
      <p:ext uri="{BB962C8B-B14F-4D97-AF65-F5344CB8AC3E}">
        <p14:creationId xmlns:p14="http://schemas.microsoft.com/office/powerpoint/2010/main" val="323418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DC2EBD-924F-F34C-AED5-921B4D88E89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69FDB2-2D44-A344-BE6B-1771C8411FE1}"/>
              </a:ext>
            </a:extLst>
          </p:cNvPr>
          <p:cNvSpPr>
            <a:spLocks noGrp="1"/>
          </p:cNvSpPr>
          <p:nvPr>
            <p:ph type="title"/>
          </p:nvPr>
        </p:nvSpPr>
        <p:spPr>
          <a:xfrm>
            <a:off x="838200" y="2766218"/>
            <a:ext cx="10515600" cy="1325563"/>
          </a:xfrm>
          <a:prstGeom prst="rect">
            <a:avLst/>
          </a:prstGeom>
        </p:spPr>
        <p:txBody>
          <a:bodyPr/>
          <a:lstStyle>
            <a:lvl1pPr algn="ctr">
              <a:defRPr/>
            </a:lvl1pPr>
          </a:lstStyle>
          <a:p>
            <a:r>
              <a:rPr lang="en-GB"/>
              <a:t>Click to edit Master title style</a:t>
            </a:r>
            <a:endParaRPr lang="en-IE" dirty="0"/>
          </a:p>
        </p:txBody>
      </p:sp>
      <p:pic>
        <p:nvPicPr>
          <p:cNvPr id="8" name="Picture 7">
            <a:extLst>
              <a:ext uri="{FF2B5EF4-FFF2-40B4-BE49-F238E27FC236}">
                <a16:creationId xmlns:a16="http://schemas.microsoft.com/office/drawing/2014/main" id="{D98335A2-BC71-4746-BBB1-CEE5EF399990}"/>
              </a:ext>
            </a:extLst>
          </p:cNvPr>
          <p:cNvPicPr>
            <a:picLocks noChangeAspect="1"/>
          </p:cNvPicPr>
          <p:nvPr userDrawn="1"/>
        </p:nvPicPr>
        <p:blipFill>
          <a:blip r:embed="rId3"/>
          <a:srcRect/>
          <a:stretch/>
        </p:blipFill>
        <p:spPr>
          <a:xfrm>
            <a:off x="9107548" y="6156000"/>
            <a:ext cx="2870835" cy="502920"/>
          </a:xfrm>
          <a:prstGeom prst="rect">
            <a:avLst/>
          </a:prstGeom>
        </p:spPr>
      </p:pic>
      <p:sp>
        <p:nvSpPr>
          <p:cNvPr id="10" name="TextBox 9">
            <a:extLst>
              <a:ext uri="{FF2B5EF4-FFF2-40B4-BE49-F238E27FC236}">
                <a16:creationId xmlns:a16="http://schemas.microsoft.com/office/drawing/2014/main" id="{03EBA666-191F-7944-8193-8F06F48208B7}"/>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accent4"/>
                </a:solidFill>
              </a:rPr>
              <a:t>© Copyright </a:t>
            </a:r>
            <a:r>
              <a:rPr lang="en-IE" sz="1000" b="1" i="1" dirty="0" err="1">
                <a:solidFill>
                  <a:schemeClr val="accent4"/>
                </a:solidFill>
              </a:rPr>
              <a:t>safe</a:t>
            </a:r>
            <a:r>
              <a:rPr lang="en-IE" sz="1000" b="1" dirty="0" err="1">
                <a:solidFill>
                  <a:schemeClr val="accent4"/>
                </a:solidFill>
              </a:rPr>
              <a:t>food</a:t>
            </a:r>
            <a:r>
              <a:rPr lang="en-IE" sz="1000" dirty="0">
                <a:solidFill>
                  <a:schemeClr val="accent4"/>
                </a:solidFill>
              </a:rPr>
              <a:t> 2021</a:t>
            </a:r>
          </a:p>
        </p:txBody>
      </p:sp>
    </p:spTree>
    <p:extLst>
      <p:ext uri="{BB962C8B-B14F-4D97-AF65-F5344CB8AC3E}">
        <p14:creationId xmlns:p14="http://schemas.microsoft.com/office/powerpoint/2010/main" val="322839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98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DB5F3F-9626-114A-BB4A-A75574F8DF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E9C628-8B0B-C441-B702-06641CBC0485}"/>
              </a:ext>
            </a:extLst>
          </p:cNvPr>
          <p:cNvSpPr>
            <a:spLocks noGrp="1"/>
          </p:cNvSpPr>
          <p:nvPr>
            <p:ph type="title"/>
          </p:nvPr>
        </p:nvSpPr>
        <p:spPr>
          <a:xfrm>
            <a:off x="839788" y="457200"/>
            <a:ext cx="4646612" cy="1600200"/>
          </a:xfrm>
          <a:prstGeom prst="rect">
            <a:avLst/>
          </a:prstGeom>
        </p:spPr>
        <p:txBody>
          <a:bodyPr anchor="b"/>
          <a:lstStyle>
            <a:lvl1pPr>
              <a:lnSpc>
                <a:spcPct val="150000"/>
              </a:lnSpc>
              <a:defRPr sz="3200"/>
            </a:lvl1pPr>
          </a:lstStyle>
          <a:p>
            <a:r>
              <a:rPr lang="en-GB"/>
              <a:t>Click to edit Master title style</a:t>
            </a:r>
            <a:endParaRPr lang="en-IE" dirty="0"/>
          </a:p>
        </p:txBody>
      </p:sp>
      <p:sp>
        <p:nvSpPr>
          <p:cNvPr id="3" name="Content Placeholder 2">
            <a:extLst>
              <a:ext uri="{FF2B5EF4-FFF2-40B4-BE49-F238E27FC236}">
                <a16:creationId xmlns:a16="http://schemas.microsoft.com/office/drawing/2014/main" id="{0492D5FA-B98A-F545-A5DB-E87646516C84}"/>
              </a:ext>
            </a:extLst>
          </p:cNvPr>
          <p:cNvSpPr>
            <a:spLocks noGrp="1"/>
          </p:cNvSpPr>
          <p:nvPr>
            <p:ph idx="1"/>
          </p:nvPr>
        </p:nvSpPr>
        <p:spPr>
          <a:xfrm>
            <a:off x="6589986" y="2057400"/>
            <a:ext cx="4765402" cy="3899520"/>
          </a:xfrm>
        </p:spPr>
        <p:txBody>
          <a:bodyPr/>
          <a:lstStyle>
            <a:lvl1pPr>
              <a:lnSpc>
                <a:spcPct val="150000"/>
              </a:lnSpc>
              <a:defRPr sz="3200"/>
            </a:lvl1pPr>
            <a:lvl2pPr>
              <a:lnSpc>
                <a:spcPct val="150000"/>
              </a:lnSpc>
              <a:defRPr sz="2800"/>
            </a:lvl2pPr>
            <a:lvl3pPr>
              <a:lnSpc>
                <a:spcPct val="150000"/>
              </a:lnSpc>
              <a:defRPr sz="2400"/>
            </a:lvl3pPr>
            <a:lvl4pPr>
              <a:lnSpc>
                <a:spcPct val="150000"/>
              </a:lnSpc>
              <a:defRPr sz="2000"/>
            </a:lvl4pPr>
            <a:lvl5pPr>
              <a:lnSpc>
                <a:spcPct val="150000"/>
              </a:lnSpc>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dirty="0"/>
          </a:p>
        </p:txBody>
      </p:sp>
      <p:sp>
        <p:nvSpPr>
          <p:cNvPr id="4" name="Text Placeholder 3">
            <a:extLst>
              <a:ext uri="{FF2B5EF4-FFF2-40B4-BE49-F238E27FC236}">
                <a16:creationId xmlns:a16="http://schemas.microsoft.com/office/drawing/2014/main" id="{5D0686D9-CBA3-E64A-AB0D-A7B184CB171F}"/>
              </a:ext>
            </a:extLst>
          </p:cNvPr>
          <p:cNvSpPr>
            <a:spLocks noGrp="1"/>
          </p:cNvSpPr>
          <p:nvPr>
            <p:ph type="body" sz="half" idx="2"/>
          </p:nvPr>
        </p:nvSpPr>
        <p:spPr>
          <a:xfrm>
            <a:off x="839788" y="2057400"/>
            <a:ext cx="4646612" cy="4343400"/>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0" name="Picture 9">
            <a:extLst>
              <a:ext uri="{FF2B5EF4-FFF2-40B4-BE49-F238E27FC236}">
                <a16:creationId xmlns:a16="http://schemas.microsoft.com/office/drawing/2014/main" id="{DC6E2335-9677-6E40-A1DD-80499788B567}"/>
              </a:ext>
            </a:extLst>
          </p:cNvPr>
          <p:cNvPicPr>
            <a:picLocks noChangeAspect="1"/>
          </p:cNvPicPr>
          <p:nvPr userDrawn="1"/>
        </p:nvPicPr>
        <p:blipFill>
          <a:blip r:embed="rId3"/>
          <a:srcRect/>
          <a:stretch/>
        </p:blipFill>
        <p:spPr>
          <a:xfrm>
            <a:off x="9107548" y="6156000"/>
            <a:ext cx="2870835" cy="502920"/>
          </a:xfrm>
          <a:prstGeom prst="rect">
            <a:avLst/>
          </a:prstGeom>
        </p:spPr>
      </p:pic>
    </p:spTree>
    <p:extLst>
      <p:ext uri="{BB962C8B-B14F-4D97-AF65-F5344CB8AC3E}">
        <p14:creationId xmlns:p14="http://schemas.microsoft.com/office/powerpoint/2010/main" val="286646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F90B-E7D2-2D46-AE89-4E95F199E8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F2390D21-3650-7C41-BED7-4B341711D3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IE"/>
          </a:p>
        </p:txBody>
      </p:sp>
      <p:pic>
        <p:nvPicPr>
          <p:cNvPr id="9" name="Picture 8">
            <a:extLst>
              <a:ext uri="{FF2B5EF4-FFF2-40B4-BE49-F238E27FC236}">
                <a16:creationId xmlns:a16="http://schemas.microsoft.com/office/drawing/2014/main" id="{BD14E2FF-5C71-C945-B57E-C766009FAE7E}"/>
              </a:ext>
            </a:extLst>
          </p:cNvPr>
          <p:cNvPicPr>
            <a:picLocks noChangeAspect="1"/>
          </p:cNvPicPr>
          <p:nvPr userDrawn="1"/>
        </p:nvPicPr>
        <p:blipFill>
          <a:blip r:embed="rId2"/>
          <a:srcRect/>
          <a:stretch/>
        </p:blipFill>
        <p:spPr>
          <a:xfrm>
            <a:off x="1978477" y="2154621"/>
            <a:ext cx="1654858" cy="4619296"/>
          </a:xfrm>
          <a:prstGeom prst="rect">
            <a:avLst/>
          </a:prstGeom>
        </p:spPr>
      </p:pic>
    </p:spTree>
    <p:extLst>
      <p:ext uri="{BB962C8B-B14F-4D97-AF65-F5344CB8AC3E}">
        <p14:creationId xmlns:p14="http://schemas.microsoft.com/office/powerpoint/2010/main" val="393611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D3157AAA-CDA1-2A43-BDBE-A3B9D1A57394}"/>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C9A81ECA-A80C-304F-B3DD-1D0DF68DBA93}"/>
              </a:ext>
            </a:extLst>
          </p:cNvPr>
          <p:cNvSpPr>
            <a:spLocks noGrp="1"/>
          </p:cNvSpPr>
          <p:nvPr>
            <p:ph type="body" idx="1"/>
          </p:nvPr>
        </p:nvSpPr>
        <p:spPr>
          <a:xfrm>
            <a:off x="838200" y="1825625"/>
            <a:ext cx="10515600" cy="4193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dirty="0"/>
          </a:p>
        </p:txBody>
      </p:sp>
      <p:pic>
        <p:nvPicPr>
          <p:cNvPr id="13" name="Picture 12">
            <a:extLst>
              <a:ext uri="{FF2B5EF4-FFF2-40B4-BE49-F238E27FC236}">
                <a16:creationId xmlns:a16="http://schemas.microsoft.com/office/drawing/2014/main" id="{117B7601-FFAD-D94B-95FE-1693CDF8CAAA}"/>
              </a:ext>
            </a:extLst>
          </p:cNvPr>
          <p:cNvPicPr>
            <a:picLocks noChangeAspect="1"/>
          </p:cNvPicPr>
          <p:nvPr userDrawn="1"/>
        </p:nvPicPr>
        <p:blipFill>
          <a:blip r:embed="rId12"/>
          <a:srcRect/>
          <a:stretch/>
        </p:blipFill>
        <p:spPr>
          <a:xfrm>
            <a:off x="9107548" y="6156000"/>
            <a:ext cx="2870835" cy="502920"/>
          </a:xfrm>
          <a:prstGeom prst="rect">
            <a:avLst/>
          </a:prstGeom>
        </p:spPr>
      </p:pic>
      <p:sp>
        <p:nvSpPr>
          <p:cNvPr id="14" name="Title Placeholder 13">
            <a:extLst>
              <a:ext uri="{FF2B5EF4-FFF2-40B4-BE49-F238E27FC236}">
                <a16:creationId xmlns:a16="http://schemas.microsoft.com/office/drawing/2014/main" id="{76F5AE1D-0888-5348-BA5A-6006F548F4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E"/>
          </a:p>
        </p:txBody>
      </p:sp>
      <p:sp>
        <p:nvSpPr>
          <p:cNvPr id="7" name="TextBox 6">
            <a:extLst>
              <a:ext uri="{FF2B5EF4-FFF2-40B4-BE49-F238E27FC236}">
                <a16:creationId xmlns:a16="http://schemas.microsoft.com/office/drawing/2014/main" id="{2FD6522D-C678-C443-BF90-3E8FC20C3DFB}"/>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accent4"/>
                </a:solidFill>
              </a:rPr>
              <a:t>© Copyright </a:t>
            </a:r>
            <a:r>
              <a:rPr lang="en-IE" sz="1000" b="1" i="1" dirty="0" err="1">
                <a:solidFill>
                  <a:schemeClr val="accent4"/>
                </a:solidFill>
              </a:rPr>
              <a:t>safe</a:t>
            </a:r>
            <a:r>
              <a:rPr lang="en-IE" sz="1000" b="1" dirty="0" err="1">
                <a:solidFill>
                  <a:schemeClr val="accent4"/>
                </a:solidFill>
              </a:rPr>
              <a:t>food</a:t>
            </a:r>
            <a:r>
              <a:rPr lang="en-IE" sz="1000" dirty="0">
                <a:solidFill>
                  <a:schemeClr val="accent4"/>
                </a:solidFill>
              </a:rPr>
              <a:t> 2021</a:t>
            </a:r>
          </a:p>
        </p:txBody>
      </p:sp>
    </p:spTree>
    <p:extLst>
      <p:ext uri="{BB962C8B-B14F-4D97-AF65-F5344CB8AC3E}">
        <p14:creationId xmlns:p14="http://schemas.microsoft.com/office/powerpoint/2010/main" val="1493535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400" b="1" kern="1200">
          <a:solidFill>
            <a:srgbClr val="7030A0"/>
          </a:solidFill>
          <a:latin typeface="+mn-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06F220D3-A02D-B348-B5F3-69B762FFD80A}"/>
              </a:ext>
            </a:extLst>
          </p:cNvPr>
          <p:cNvSpPr>
            <a:spLocks noGrp="1"/>
          </p:cNvSpPr>
          <p:nvPr>
            <p:ph type="ctrTitle"/>
          </p:nvPr>
        </p:nvSpPr>
        <p:spPr/>
        <p:txBody>
          <a:bodyPr/>
          <a:lstStyle/>
          <a:p>
            <a:r>
              <a:rPr lang="en-IE" dirty="0"/>
              <a:t>Lesson Seven</a:t>
            </a:r>
          </a:p>
        </p:txBody>
      </p:sp>
      <p:sp>
        <p:nvSpPr>
          <p:cNvPr id="22" name="Subtitle 21">
            <a:extLst>
              <a:ext uri="{FF2B5EF4-FFF2-40B4-BE49-F238E27FC236}">
                <a16:creationId xmlns:a16="http://schemas.microsoft.com/office/drawing/2014/main" id="{82E1C81F-4159-5A4A-873D-3CB61AE06892}"/>
              </a:ext>
            </a:extLst>
          </p:cNvPr>
          <p:cNvSpPr>
            <a:spLocks noGrp="1"/>
          </p:cNvSpPr>
          <p:nvPr>
            <p:ph type="subTitle" idx="1"/>
          </p:nvPr>
        </p:nvSpPr>
        <p:spPr/>
        <p:txBody>
          <a:bodyPr/>
          <a:lstStyle/>
          <a:p>
            <a:r>
              <a:rPr lang="en-IE" dirty="0"/>
              <a:t>Cleaning and pest control</a:t>
            </a:r>
          </a:p>
        </p:txBody>
      </p:sp>
    </p:spTree>
    <p:extLst>
      <p:ext uri="{BB962C8B-B14F-4D97-AF65-F5344CB8AC3E}">
        <p14:creationId xmlns:p14="http://schemas.microsoft.com/office/powerpoint/2010/main" val="39168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E5FF8B-5783-5B4C-AFB3-1F33BC516D9E}"/>
              </a:ext>
            </a:extLst>
          </p:cNvPr>
          <p:cNvSpPr>
            <a:spLocks noGrp="1"/>
          </p:cNvSpPr>
          <p:nvPr>
            <p:ph type="title"/>
          </p:nvPr>
        </p:nvSpPr>
        <p:spPr/>
        <p:txBody>
          <a:bodyPr/>
          <a:lstStyle/>
          <a:p>
            <a:r>
              <a:rPr lang="en-CA" dirty="0"/>
              <a:t>Discuss</a:t>
            </a:r>
          </a:p>
        </p:txBody>
      </p:sp>
      <p:sp>
        <p:nvSpPr>
          <p:cNvPr id="5" name="Content Placeholder 4">
            <a:extLst>
              <a:ext uri="{FF2B5EF4-FFF2-40B4-BE49-F238E27FC236}">
                <a16:creationId xmlns:a16="http://schemas.microsoft.com/office/drawing/2014/main" id="{A50763DC-E7D3-0745-9A9F-F93AE7A8C407}"/>
              </a:ext>
            </a:extLst>
          </p:cNvPr>
          <p:cNvSpPr>
            <a:spLocks noGrp="1"/>
          </p:cNvSpPr>
          <p:nvPr>
            <p:ph idx="1"/>
          </p:nvPr>
        </p:nvSpPr>
        <p:spPr/>
        <p:txBody>
          <a:bodyPr/>
          <a:lstStyle/>
          <a:p>
            <a:r>
              <a:rPr lang="en-GB" dirty="0"/>
              <a:t>Can cleaning products cause food poisoning?</a:t>
            </a:r>
            <a:endParaRPr lang="en-IE" dirty="0"/>
          </a:p>
          <a:p>
            <a:endParaRPr lang="en-CA" dirty="0"/>
          </a:p>
        </p:txBody>
      </p:sp>
      <p:pic>
        <p:nvPicPr>
          <p:cNvPr id="6" name="Picture 5" descr="A person with his hand on his chin&#10;&#10;Description automatically generated with medium confidence">
            <a:extLst>
              <a:ext uri="{FF2B5EF4-FFF2-40B4-BE49-F238E27FC236}">
                <a16:creationId xmlns:a16="http://schemas.microsoft.com/office/drawing/2014/main" id="{E46C7447-2A73-5649-9234-EF14850EE3F9}"/>
              </a:ext>
            </a:extLst>
          </p:cNvPr>
          <p:cNvPicPr>
            <a:picLocks noChangeAspect="1"/>
          </p:cNvPicPr>
          <p:nvPr/>
        </p:nvPicPr>
        <p:blipFill>
          <a:blip r:embed="rId3">
            <a:alphaModFix amt="50000"/>
          </a:blip>
          <a:stretch>
            <a:fillRect/>
          </a:stretch>
        </p:blipFill>
        <p:spPr>
          <a:xfrm>
            <a:off x="8524148" y="1231575"/>
            <a:ext cx="3568700" cy="4787900"/>
          </a:xfrm>
          <a:prstGeom prst="rect">
            <a:avLst/>
          </a:prstGeom>
        </p:spPr>
      </p:pic>
    </p:spTree>
    <p:extLst>
      <p:ext uri="{BB962C8B-B14F-4D97-AF65-F5344CB8AC3E}">
        <p14:creationId xmlns:p14="http://schemas.microsoft.com/office/powerpoint/2010/main" val="325895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748F83-FBEE-BD4D-B245-21721BCB2DA9}"/>
              </a:ext>
            </a:extLst>
          </p:cNvPr>
          <p:cNvSpPr>
            <a:spLocks noGrp="1"/>
          </p:cNvSpPr>
          <p:nvPr>
            <p:ph type="title"/>
          </p:nvPr>
        </p:nvSpPr>
        <p:spPr>
          <a:xfrm>
            <a:off x="7740869" y="2766217"/>
            <a:ext cx="4175366" cy="1325563"/>
          </a:xfrm>
        </p:spPr>
        <p:txBody>
          <a:bodyPr/>
          <a:lstStyle/>
          <a:p>
            <a:r>
              <a:rPr lang="en-CA" dirty="0"/>
              <a:t>eLearning module</a:t>
            </a:r>
          </a:p>
        </p:txBody>
      </p:sp>
      <p:pic>
        <p:nvPicPr>
          <p:cNvPr id="3" name="Picture 2" descr="Graphical user interface&#10;&#10;Description automatically generated">
            <a:extLst>
              <a:ext uri="{FF2B5EF4-FFF2-40B4-BE49-F238E27FC236}">
                <a16:creationId xmlns:a16="http://schemas.microsoft.com/office/drawing/2014/main" id="{E6E538A1-7514-524E-B86B-6DD50C12B3AC}"/>
              </a:ext>
            </a:extLst>
          </p:cNvPr>
          <p:cNvPicPr>
            <a:picLocks noChangeAspect="1"/>
          </p:cNvPicPr>
          <p:nvPr/>
        </p:nvPicPr>
        <p:blipFill>
          <a:blip r:embed="rId3"/>
          <a:stretch>
            <a:fillRect/>
          </a:stretch>
        </p:blipFill>
        <p:spPr>
          <a:xfrm>
            <a:off x="522889" y="1069437"/>
            <a:ext cx="7391401" cy="4719125"/>
          </a:xfrm>
          <a:prstGeom prst="rect">
            <a:avLst/>
          </a:prstGeom>
        </p:spPr>
      </p:pic>
    </p:spTree>
    <p:extLst>
      <p:ext uri="{BB962C8B-B14F-4D97-AF65-F5344CB8AC3E}">
        <p14:creationId xmlns:p14="http://schemas.microsoft.com/office/powerpoint/2010/main" val="346694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5159-50F4-3549-BD73-DE0FB857B279}"/>
              </a:ext>
            </a:extLst>
          </p:cNvPr>
          <p:cNvSpPr>
            <a:spLocks noGrp="1"/>
          </p:cNvSpPr>
          <p:nvPr>
            <p:ph type="title"/>
          </p:nvPr>
        </p:nvSpPr>
        <p:spPr/>
        <p:txBody>
          <a:bodyPr/>
          <a:lstStyle/>
          <a:p>
            <a:r>
              <a:rPr lang="en-CA" dirty="0"/>
              <a:t>In class task</a:t>
            </a:r>
          </a:p>
        </p:txBody>
      </p:sp>
      <p:sp>
        <p:nvSpPr>
          <p:cNvPr id="3" name="Content Placeholder 2">
            <a:extLst>
              <a:ext uri="{FF2B5EF4-FFF2-40B4-BE49-F238E27FC236}">
                <a16:creationId xmlns:a16="http://schemas.microsoft.com/office/drawing/2014/main" id="{4689F517-DE24-9C40-ABD0-B779417D05F4}"/>
              </a:ext>
            </a:extLst>
          </p:cNvPr>
          <p:cNvSpPr>
            <a:spLocks noGrp="1"/>
          </p:cNvSpPr>
          <p:nvPr>
            <p:ph idx="1"/>
          </p:nvPr>
        </p:nvSpPr>
        <p:spPr/>
        <p:txBody>
          <a:bodyPr vert="horz" lIns="91440" tIns="45720" rIns="91440" bIns="45720" rtlCol="0" anchor="t">
            <a:normAutofit/>
          </a:bodyPr>
          <a:lstStyle/>
          <a:p>
            <a:pPr marL="342900" lvl="0" indent="-342900">
              <a:buFont typeface="Symbol" pitchFamily="2" charset="2"/>
              <a:buChar char=""/>
            </a:pPr>
            <a:r>
              <a:rPr lang="en-IE" dirty="0"/>
              <a:t>Examine a mousetrap:</a:t>
            </a:r>
          </a:p>
          <a:p>
            <a:pPr marL="800100" lvl="1" indent="-342900">
              <a:buFont typeface="Symbol" pitchFamily="2" charset="2"/>
              <a:buChar char=""/>
            </a:pPr>
            <a:r>
              <a:rPr lang="en-IE" dirty="0"/>
              <a:t>How does it work? </a:t>
            </a:r>
          </a:p>
          <a:p>
            <a:pPr marL="800100" lvl="1" indent="-342900">
              <a:buFont typeface="Symbol" pitchFamily="2" charset="2"/>
              <a:buChar char=""/>
            </a:pPr>
            <a:r>
              <a:rPr lang="en-IE" dirty="0"/>
              <a:t>What types of bait would be suitable?</a:t>
            </a:r>
          </a:p>
          <a:p>
            <a:pPr marL="342900" indent="-342900">
              <a:buFont typeface="Symbol" pitchFamily="2" charset="2"/>
              <a:buChar char=""/>
            </a:pPr>
            <a:r>
              <a:rPr lang="en-IE" dirty="0"/>
              <a:t>How can you reduce the risk of pests?</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695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5159-50F4-3549-BD73-DE0FB857B279}"/>
              </a:ext>
            </a:extLst>
          </p:cNvPr>
          <p:cNvSpPr>
            <a:spLocks noGrp="1"/>
          </p:cNvSpPr>
          <p:nvPr>
            <p:ph type="title"/>
          </p:nvPr>
        </p:nvSpPr>
        <p:spPr/>
        <p:txBody>
          <a:bodyPr/>
          <a:lstStyle/>
          <a:p>
            <a:r>
              <a:rPr lang="en-CA"/>
              <a:t>Homework task</a:t>
            </a:r>
            <a:endParaRPr lang="en-CA" dirty="0"/>
          </a:p>
        </p:txBody>
      </p:sp>
      <p:sp>
        <p:nvSpPr>
          <p:cNvPr id="3" name="Content Placeholder 2">
            <a:extLst>
              <a:ext uri="{FF2B5EF4-FFF2-40B4-BE49-F238E27FC236}">
                <a16:creationId xmlns:a16="http://schemas.microsoft.com/office/drawing/2014/main" id="{4689F517-DE24-9C40-ABD0-B779417D05F4}"/>
              </a:ext>
            </a:extLst>
          </p:cNvPr>
          <p:cNvSpPr>
            <a:spLocks noGrp="1"/>
          </p:cNvSpPr>
          <p:nvPr>
            <p:ph idx="1"/>
          </p:nvPr>
        </p:nvSpPr>
        <p:spPr/>
        <p:txBody>
          <a:bodyPr>
            <a:normAutofit/>
          </a:bodyPr>
          <a:lstStyle/>
          <a:p>
            <a:r>
              <a:rPr lang="en-NZ" dirty="0"/>
              <a:t>Find articles online about pest infestations in restaurants. </a:t>
            </a:r>
          </a:p>
          <a:p>
            <a:pPr lvl="1"/>
            <a:r>
              <a:rPr lang="en-NZ" dirty="0"/>
              <a:t>What happened? </a:t>
            </a:r>
          </a:p>
          <a:p>
            <a:pPr lvl="1"/>
            <a:r>
              <a:rPr lang="en-NZ" dirty="0"/>
              <a:t>What was the outcome?</a:t>
            </a:r>
          </a:p>
          <a:p>
            <a:pPr lvl="1"/>
            <a:r>
              <a:rPr lang="en-NZ" dirty="0"/>
              <a:t>How could it have been prevented?</a:t>
            </a:r>
            <a:endParaRPr lang="en-CA" dirty="0"/>
          </a:p>
          <a:p>
            <a:endParaRPr lang="en-IE" dirty="0"/>
          </a:p>
        </p:txBody>
      </p:sp>
    </p:spTree>
    <p:extLst>
      <p:ext uri="{BB962C8B-B14F-4D97-AF65-F5344CB8AC3E}">
        <p14:creationId xmlns:p14="http://schemas.microsoft.com/office/powerpoint/2010/main" val="273544524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73737"/>
      </a:dk2>
      <a:lt2>
        <a:srgbClr val="DEDEE1"/>
      </a:lt2>
      <a:accent1>
        <a:srgbClr val="002D62"/>
      </a:accent1>
      <a:accent2>
        <a:srgbClr val="35BDB2"/>
      </a:accent2>
      <a:accent3>
        <a:srgbClr val="57920B"/>
      </a:accent3>
      <a:accent4>
        <a:srgbClr val="7C43B2"/>
      </a:accent4>
      <a:accent5>
        <a:srgbClr val="CEA728"/>
      </a:accent5>
      <a:accent6>
        <a:srgbClr val="646464"/>
      </a:accent6>
      <a:hlink>
        <a:srgbClr val="35BDB2"/>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food Lesson 6" id="{5F2E0591-0EF2-9F48-8D95-A6535F13AECE}" vid="{AC75C726-1BEF-E34C-9925-AE720195B5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kcf64b05005542bfa3cdffe3a513e6b2 xmlns="e4c0266e-2f3d-4f08-af4f-a431d9c85add">
      <Terms xmlns="http://schemas.microsoft.com/office/infopath/2007/PartnerControls">
        <TermInfo xmlns="http://schemas.microsoft.com/office/infopath/2007/PartnerControls">
          <TermName xmlns="http://schemas.microsoft.com/office/infopath/2007/PartnerControls">Working document</TermName>
          <TermId xmlns="http://schemas.microsoft.com/office/infopath/2007/PartnerControls">d6177297-7606-46bd-9a14-c0304470d04e</TermId>
        </TermInfo>
      </Terms>
    </kcf64b05005542bfa3cdffe3a513e6b2>
    <mce79fd8d45548d9aebccbd60227a28c xmlns="e4c0266e-2f3d-4f08-af4f-a431d9c85add">
      <Terms xmlns="http://schemas.microsoft.com/office/infopath/2007/PartnerControls">
        <TermInfo xmlns="http://schemas.microsoft.com/office/infopath/2007/PartnerControls">
          <TermName xmlns="http://schemas.microsoft.com/office/infopath/2007/PartnerControls">Development</TermName>
          <TermId xmlns="http://schemas.microsoft.com/office/infopath/2007/PartnerControls">d3ffb4ca-a531-494f-a8ec-0d28d90a7396</TermId>
        </TermInfo>
      </Terms>
    </mce79fd8d45548d9aebccbd60227a28c>
    <TaxCatchAll xmlns="f91a3b79-b121-4353-93b2-894378874c7f">
      <Value>314</Value>
      <Value>573</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CA280F08DAE244BB36EFCF9BA4F0E0" ma:contentTypeVersion="10" ma:contentTypeDescription="Create a new document." ma:contentTypeScope="" ma:versionID="b00580109ef0e6a58a72470f938ec50d">
  <xsd:schema xmlns:xsd="http://www.w3.org/2001/XMLSchema" xmlns:xs="http://www.w3.org/2001/XMLSchema" xmlns:p="http://schemas.microsoft.com/office/2006/metadata/properties" xmlns:ns2="e4c0266e-2f3d-4f08-af4f-a431d9c85add" xmlns:ns3="f91a3b79-b121-4353-93b2-894378874c7f" xmlns:ns5="e9909d75-5bf0-4405-a999-faee00e61448" targetNamespace="http://schemas.microsoft.com/office/2006/metadata/properties" ma:root="true" ma:fieldsID="bd0108ad0ca66842b8abdda11b9503ad" ns2:_="" ns3:_="" ns5:_="">
    <xsd:import namespace="e4c0266e-2f3d-4f08-af4f-a431d9c85add"/>
    <xsd:import namespace="f91a3b79-b121-4353-93b2-894378874c7f"/>
    <xsd:import namespace="e9909d75-5bf0-4405-a999-faee00e61448"/>
    <xsd:element name="properties">
      <xsd:complexType>
        <xsd:sequence>
          <xsd:element name="documentManagement">
            <xsd:complexType>
              <xsd:all>
                <xsd:element ref="ns2:mce79fd8d45548d9aebccbd60227a28c" minOccurs="0"/>
                <xsd:element ref="ns3:TaxCatchAll" minOccurs="0"/>
                <xsd:element ref="ns2:kcf64b05005542bfa3cdffe3a513e6b2" minOccurs="0"/>
                <xsd:element ref="ns5:MediaServiceMetadata" minOccurs="0"/>
                <xsd:element ref="ns5:MediaServiceFastMetadata"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0266e-2f3d-4f08-af4f-a431d9c85add" elementFormDefault="qualified">
    <xsd:import namespace="http://schemas.microsoft.com/office/2006/documentManagement/types"/>
    <xsd:import namespace="http://schemas.microsoft.com/office/infopath/2007/PartnerControls"/>
    <xsd:element name="mce79fd8d45548d9aebccbd60227a28c" ma:index="9" ma:taxonomy="true" ma:internalName="mce79fd8d45548d9aebccbd60227a28c" ma:taxonomyFieldName="Level1" ma:displayName="Level 1" ma:fieldId="{6ce79fd8-d455-48d9-aebc-cbd60227a28c}" ma:sspId="e066a464-12d0-4efe-873f-ad9ff6bbd5d7" ma:termSetId="87efc948-5498-4994-9213-04825ced9b0c" ma:anchorId="00000000-0000-0000-0000-000000000000" ma:open="false" ma:isKeyword="false">
      <xsd:complexType>
        <xsd:sequence>
          <xsd:element ref="pc:Terms" minOccurs="0" maxOccurs="1"/>
        </xsd:sequence>
      </xsd:complexType>
    </xsd:element>
    <xsd:element name="kcf64b05005542bfa3cdffe3a513e6b2" ma:index="12" ma:taxonomy="true" ma:internalName="kcf64b05005542bfa3cdffe3a513e6b2" ma:taxonomyFieldName="Level2" ma:displayName="Level 2" ma:fieldId="{4cf64b05-0055-42bf-a3cd-ffe3a513e6b2}" ma:sspId="e066a464-12d0-4efe-873f-ad9ff6bbd5d7" ma:termSetId="38380ea1-a724-4167-92a1-0bdf955bef3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1a3b79-b121-4353-93b2-894378874c7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fa33674-77c4-43ad-b22e-8c7a1adebae6}" ma:internalName="TaxCatchAll" ma:showField="CatchAllData" ma:web="eb369bcd-c9c3-4499-bdfb-168a13361a4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909d75-5bf0-4405-a999-faee00e61448"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035371-BDE0-45A2-A8AE-B212284BE72E}">
  <ds:schemaRefs>
    <ds:schemaRef ds:uri="http://schemas.microsoft.com/office/2006/metadata/properties"/>
    <ds:schemaRef ds:uri="http://schemas.microsoft.com/office/infopath/2007/PartnerControls"/>
    <ds:schemaRef ds:uri="e4c0266e-2f3d-4f08-af4f-a431d9c85add"/>
    <ds:schemaRef ds:uri="f91a3b79-b121-4353-93b2-894378874c7f"/>
  </ds:schemaRefs>
</ds:datastoreItem>
</file>

<file path=customXml/itemProps2.xml><?xml version="1.0" encoding="utf-8"?>
<ds:datastoreItem xmlns:ds="http://schemas.openxmlformats.org/officeDocument/2006/customXml" ds:itemID="{F0C2E319-83C9-4C48-97DC-DCC58F3B9C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0266e-2f3d-4f08-af4f-a431d9c85add"/>
    <ds:schemaRef ds:uri="f91a3b79-b121-4353-93b2-894378874c7f"/>
    <ds:schemaRef ds:uri="e9909d75-5bf0-4405-a999-faee00e614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926FEA-0853-4899-8E62-A2559F6B90D5}">
  <ds:schemaRefs>
    <ds:schemaRef ds:uri="http://schemas.microsoft.com/office/2006/metadata/customXsn"/>
  </ds:schemaRefs>
</ds:datastoreItem>
</file>

<file path=customXml/itemProps4.xml><?xml version="1.0" encoding="utf-8"?>
<ds:datastoreItem xmlns:ds="http://schemas.openxmlformats.org/officeDocument/2006/customXml" ds:itemID="{CFE7E122-799D-4719-9F98-1CE6297683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223</TotalTime>
  <Words>212</Words>
  <Application>Microsoft Macintosh PowerPoint</Application>
  <PresentationFormat>Widescreen</PresentationFormat>
  <Paragraphs>34</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Symbol</vt:lpstr>
      <vt:lpstr>Office Theme</vt:lpstr>
      <vt:lpstr>Lesson Seven</vt:lpstr>
      <vt:lpstr>Discuss</vt:lpstr>
      <vt:lpstr>eLearning module</vt:lpstr>
      <vt:lpstr>In class task</vt:lpstr>
      <vt:lpstr>Homework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Seven</dc:title>
  <dc:creator>The Learning Rooms</dc:creator>
  <cp:lastModifiedBy>SHRC Limited</cp:lastModifiedBy>
  <cp:revision>26</cp:revision>
  <dcterms:created xsi:type="dcterms:W3CDTF">2020-11-23T15:11:21Z</dcterms:created>
  <dcterms:modified xsi:type="dcterms:W3CDTF">2021-02-17T13:11:54Z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0x0101005DCA280F08DAE244BB36EFCF9BA4F0E0</vt:lpwstr>
  </property>
  <property fmtid="{D5CDD505-2E9C-101B-9397-08002B2CF9AE}" pid="3" name="Level2">
    <vt:lpwstr>314;#Working document|d6177297-7606-46bd-9a14-c0304470d04e</vt:lpwstr>
  </property>
  <property fmtid="{D5CDD505-2E9C-101B-9397-08002B2CF9AE}" pid="4" name="Level1">
    <vt:lpwstr>573;#Development|d3ffb4ca-a531-494f-a8ec-0d28d90a7396</vt:lpwstr>
  </property>
</Properties>
</file>